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31" autoAdjust="0"/>
    <p:restoredTop sz="86371" autoAdjust="0"/>
  </p:normalViewPr>
  <p:slideViewPr>
    <p:cSldViewPr>
      <p:cViewPr varScale="1">
        <p:scale>
          <a:sx n="60" d="100"/>
          <a:sy n="60" d="100"/>
        </p:scale>
        <p:origin x="-9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49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9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4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34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83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94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31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3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21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E3D5C-F8E7-4CED-8829-18C529CDFABD}" type="datetimeFigureOut">
              <a:rPr lang="en-US" smtClean="0"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2FEF5-850D-48F6-B3F9-C4184D567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08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Cable vs. </a:t>
            </a:r>
            <a:r>
              <a:rPr lang="en-US" dirty="0" err="1" smtClean="0"/>
              <a:t>Satelite</a:t>
            </a:r>
            <a:r>
              <a:rPr lang="en-US" dirty="0" smtClean="0"/>
              <a:t> Television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59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Cable is </a:t>
            </a:r>
            <a:r>
              <a:rPr lang="en-US" dirty="0" err="1" smtClean="0"/>
              <a:t>availble</a:t>
            </a:r>
            <a:r>
              <a:rPr lang="en-US" dirty="0" smtClean="0"/>
              <a:t> in most</a:t>
            </a:r>
            <a:r>
              <a:rPr lang="en-US" baseline="0" dirty="0" smtClean="0"/>
              <a:t> cities and towns</a:t>
            </a:r>
          </a:p>
          <a:p>
            <a:r>
              <a:rPr lang="en-US" baseline="0" dirty="0" smtClean="0"/>
              <a:t>Delivery is not affected by weather</a:t>
            </a:r>
          </a:p>
          <a:p>
            <a:r>
              <a:rPr lang="en-US" baseline="0" dirty="0" smtClean="0"/>
              <a:t>Usually no </a:t>
            </a:r>
            <a:r>
              <a:rPr lang="en-US" baseline="0" dirty="0" err="1" smtClean="0"/>
              <a:t>no</a:t>
            </a:r>
            <a:r>
              <a:rPr lang="en-US" baseline="0" dirty="0" smtClean="0"/>
              <a:t> choice of providers</a:t>
            </a:r>
          </a:p>
          <a:p>
            <a:r>
              <a:rPr lang="en-US" baseline="0" dirty="0" smtClean="0"/>
              <a:t>In Central</a:t>
            </a:r>
            <a:r>
              <a:rPr lang="en-US" dirty="0" smtClean="0"/>
              <a:t> Florida, </a:t>
            </a:r>
            <a:r>
              <a:rPr lang="en-US" baseline="0" dirty="0" smtClean="0"/>
              <a:t>service is provided by </a:t>
            </a:r>
            <a:r>
              <a:rPr lang="en-US" baseline="0" dirty="0" err="1" smtClean="0"/>
              <a:t>ValuCable</a:t>
            </a:r>
            <a:r>
              <a:rPr lang="en-US" baseline="0" dirty="0" smtClean="0"/>
              <a:t> Technologies</a:t>
            </a:r>
          </a:p>
        </p:txBody>
      </p:sp>
    </p:spTree>
    <p:extLst>
      <p:ext uri="{BB962C8B-B14F-4D97-AF65-F5344CB8AC3E}">
        <p14:creationId xmlns:p14="http://schemas.microsoft.com/office/powerpoint/2010/main" val="3308863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Satellite is</a:t>
            </a:r>
            <a:r>
              <a:rPr lang="en-US" baseline="0" dirty="0" smtClean="0"/>
              <a:t> available even in rural areas</a:t>
            </a:r>
          </a:p>
          <a:p>
            <a:r>
              <a:rPr lang="en-US" baseline="0" dirty="0" smtClean="0"/>
              <a:t>More than one provider available</a:t>
            </a:r>
          </a:p>
          <a:p>
            <a:r>
              <a:rPr lang="en-US" baseline="0" dirty="0" smtClean="0"/>
              <a:t>Costs may be lower than </a:t>
            </a:r>
            <a:r>
              <a:rPr lang="en-US" baseline="0" dirty="0" err="1" smtClean="0"/>
              <a:t>cablle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516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57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Cable vs. Satelite Television</vt:lpstr>
      <vt:lpstr>Cable Overview</vt:lpstr>
      <vt:lpstr>Satellite Overview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Cable vs. Satelite Television</dc:title>
  <dc:creator>Faithe</dc:creator>
  <cp:lastModifiedBy>Faithe</cp:lastModifiedBy>
  <cp:revision>1</cp:revision>
  <dcterms:created xsi:type="dcterms:W3CDTF">2010-12-07T15:44:24Z</dcterms:created>
  <dcterms:modified xsi:type="dcterms:W3CDTF">2010-12-07T15:50:18Z</dcterms:modified>
</cp:coreProperties>
</file>